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56" r:id="rId5"/>
    <p:sldId id="1155" r:id="rId6"/>
    <p:sldId id="1143" r:id="rId7"/>
    <p:sldId id="1157" r:id="rId8"/>
    <p:sldId id="1144" r:id="rId9"/>
    <p:sldId id="1145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7" d="100"/>
          <a:sy n="107" d="100"/>
        </p:scale>
        <p:origin x="108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134766" y="2350621"/>
            <a:ext cx="9711936" cy="576248"/>
          </a:xfrm>
        </p:spPr>
        <p:txBody>
          <a:bodyPr/>
          <a:lstStyle/>
          <a:p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本文主要介绍了怎样使用英汉词典查英文新词。</a:t>
            </a:r>
            <a:endParaRPr lang="zh-CN" altLang="en-US"/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422" y="908720"/>
            <a:ext cx="10629566" cy="130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 are reading something in English, you may often see a new word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want to get its meaning, you can just guess and you can also ask your teacher or friends for help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But, what’s the best way to know it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dictionary is your best friend when learning English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need an English-Chinese dictionary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will tell you a lot about the word you don’t know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例如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it tells you how to read this word, what it means in Chinese and how to use this word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there are so many English words in the dictionary and how can you know where the word 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 way to look for it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02782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dictionary, you can first see the words beginning with the letter A, then B, C, D, 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means, if there are two words, “desk” and “hour”, “desk” will be before “hour”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“story” before “Sunday”, “tomato” before “tomorrow”, etc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English-Chinese dictionary will be your good friend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hope you will often use it in your English learning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61442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 don’t know a new word, the best way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ask your teacher for help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guess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ask your friends for help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 a dictionary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90872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49501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dictionary is your best friend when learning English. You need an English-Chinese dictionary.”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学习英语时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词典是你最好的朋友。你需要一本英汉词典。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当你不认识一个新单词时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最好的方法是使用词典。故选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1590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four words, “face” “autumn” “film” “April”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right order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次序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English-Chinese dictionary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April, autumn, face, film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film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face, April, autumn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face, film, April, autumn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April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face, film, autumn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8635" y="890946"/>
            <a:ext cx="3532568" cy="39102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10630" y="86974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2963083"/>
            <a:ext cx="11485848" cy="33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细节理解题。根据第三段中的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the dictionary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first see the words beginning with the letter A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B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E... That means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there are two words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‘desk’ and ‘hour’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‘desk’will be before ‘hour’”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在词典中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你可以首先看到以字母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开头的单词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这意味着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如果有两个单词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desk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hour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desk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hour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之前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以字母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开头的单词要排在以字母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开头的单词前。故选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866706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题需要对第三段内容进行理解后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才可以做出来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在原文中找不到一模一样的答案。问题是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在词典中的位置关系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学生容易看不懂题意而错选。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易错警示.eps" descr="id:214748846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385063"/>
            <a:ext cx="1661228" cy="481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6274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about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learning English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to read a new word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to use a new word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to buy an English-Chinese dictionary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to use an English-Chinese dictionary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3737" y="895327"/>
            <a:ext cx="3523682" cy="38658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64500" y="86944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398944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主旨大意题。根据第二段中的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“There is a way to look for it.”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有一种方法可以找到它。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）以及通读全文可知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本文主要介绍了怎样使用英汉词典。故选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4066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passage is for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 teachers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 learners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dictionary sellers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卖家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students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742" y="1494943"/>
            <a:ext cx="3523682" cy="39102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64500" y="144155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94682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推理判断题。本文主要介绍了怎样使用英汉词典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因此是写给英语学习者的。故选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362</Words>
  <Application>Microsoft Office PowerPoint</Application>
  <PresentationFormat>自定义</PresentationFormat>
  <Paragraphs>32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447</cp:revision>
  <dcterms:created xsi:type="dcterms:W3CDTF">2020-11-06T05:24:00Z</dcterms:created>
  <dcterms:modified xsi:type="dcterms:W3CDTF">2025-09-17T16:16:34Z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